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59" r:id="rId6"/>
    <p:sldId id="258" r:id="rId7"/>
    <p:sldId id="261" r:id="rId8"/>
    <p:sldId id="262" r:id="rId9"/>
    <p:sldId id="260" r:id="rId10"/>
    <p:sldId id="264" r:id="rId11"/>
    <p:sldId id="265" r:id="rId12"/>
    <p:sldId id="257" r:id="rId13"/>
    <p:sldId id="266" r:id="rId14"/>
    <p:sldId id="276" r:id="rId15"/>
    <p:sldId id="275" r:id="rId16"/>
    <p:sldId id="271" r:id="rId17"/>
    <p:sldId id="274" r:id="rId18"/>
    <p:sldId id="278" r:id="rId19"/>
    <p:sldId id="277" r:id="rId20"/>
    <p:sldId id="279" r:id="rId21"/>
    <p:sldId id="272" r:id="rId22"/>
    <p:sldId id="273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C42B-0B00-45EB-9583-AE2D118B295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980A-484B-4206-933D-7E46CFDC4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C42B-0B00-45EB-9583-AE2D118B295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980A-484B-4206-933D-7E46CFDC4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C42B-0B00-45EB-9583-AE2D118B295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980A-484B-4206-933D-7E46CFDC4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C42B-0B00-45EB-9583-AE2D118B295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980A-484B-4206-933D-7E46CFDC4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C42B-0B00-45EB-9583-AE2D118B295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980A-484B-4206-933D-7E46CFDC4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C42B-0B00-45EB-9583-AE2D118B295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980A-484B-4206-933D-7E46CFDC4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C42B-0B00-45EB-9583-AE2D118B295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980A-484B-4206-933D-7E46CFDC4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C42B-0B00-45EB-9583-AE2D118B295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980A-484B-4206-933D-7E46CFDC4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C42B-0B00-45EB-9583-AE2D118B295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980A-484B-4206-933D-7E46CFDC4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C42B-0B00-45EB-9583-AE2D118B295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980A-484B-4206-933D-7E46CFDC4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C42B-0B00-45EB-9583-AE2D118B295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980A-484B-4206-933D-7E46CFDC4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FC42B-0B00-45EB-9583-AE2D118B295D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5980A-484B-4206-933D-7E46CFDC4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offitk\Desktop\ECLIPSE2012\DSC_0078.AVI" TargetMode="Externa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offitk\Desktop\ECLIPSE2012\Copy%20of%20DiamondRingfiirst2012.avi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koffit@mskcc.org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Ken </a:t>
            </a:r>
            <a:r>
              <a:rPr lang="en-US" dirty="0" err="1" smtClean="0"/>
              <a:t>Offit</a:t>
            </a:r>
            <a:endParaRPr lang="en-US" dirty="0" smtClean="0"/>
          </a:p>
          <a:p>
            <a:r>
              <a:rPr lang="en-US" dirty="0" smtClean="0"/>
              <a:t>11/14/12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Documents and Settings\offitk\Desktop\ECLIPSE2012\DiamondRingfiirst2012captur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8288"/>
            <a:ext cx="9456199" cy="5319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Documents and Settings\offitk\Desktop\ECLIPSE2012\DiamondRingfiirst2012captur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1081088"/>
            <a:ext cx="10268907" cy="577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C:\Documents and Settings\offitk\My Documents\My Pictures\PictureProject\0027\DSC_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45598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Documents and Settings\offitk\Desktop\ECLIPSE2012\DiamondRingfiirst2012captur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1233488"/>
            <a:ext cx="9998004" cy="562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Documents and Settings\offitk\My Documents\My Pictures\PictureProject\0026\DSC_0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905000"/>
            <a:ext cx="4682813" cy="4398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Documents and Settings\offitk\My Documents\My Pictures\PictureProject\0026\DSC_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01315"/>
            <a:ext cx="6105419" cy="5956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181475" y="3186113"/>
          <a:ext cx="781050" cy="485775"/>
        </p:xfrm>
        <a:graphic>
          <a:graphicData uri="http://schemas.openxmlformats.org/presentationml/2006/ole">
            <p:oleObj spid="_x0000_s11266" name="Package" r:id="rId4" imgW="781200" imgH="485640" progId="Package">
              <p:embed/>
            </p:oleObj>
          </a:graphicData>
        </a:graphic>
      </p:graphicFrame>
      <p:pic>
        <p:nvPicPr>
          <p:cNvPr id="6" name="DSC_0078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1828800" y="2133600"/>
            <a:ext cx="5731933" cy="3224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Documents and Settings\offitk\Desktop\ECLIPSE2012\DiamnodLastcap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780256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Documents and Settings\offitk\Desktop\ECLIPSE2012\DSC_0078daimondLastcapt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780256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Dueling Diamonds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Today vs 3 years ago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8434" name="Picture 2" descr="C:\Documents and Settings\offitk\Desktop\2009ECLIPSEB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400000">
            <a:off x="4876800" y="3886200"/>
            <a:ext cx="3084576" cy="2335813"/>
          </a:xfrm>
          <a:prstGeom prst="rect">
            <a:avLst/>
          </a:prstGeom>
          <a:noFill/>
        </p:spPr>
      </p:pic>
      <p:pic>
        <p:nvPicPr>
          <p:cNvPr id="18435" name="Picture 3" descr="C:\Documents and Settings\offitk\Desktop\ECLIPSE2012\DiamondRingfiirst2012capture4clos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38200" y="3657600"/>
            <a:ext cx="2950464" cy="2999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Sunspots!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Documents and Settings\offitk\My Documents\My Pictures\PictureProject\0026\DSC_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14400"/>
            <a:ext cx="5867400" cy="5563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Corona Shape 2009 vs 2012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 descr="C:\Documents and Settings\offitk\Desktop\Desktop\Desktop\EclipseTrip09\IMG_0184daniell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438400"/>
            <a:ext cx="2952750" cy="2809875"/>
          </a:xfrm>
          <a:prstGeom prst="rect">
            <a:avLst/>
          </a:prstGeom>
          <a:noFill/>
        </p:spPr>
      </p:pic>
      <p:pic>
        <p:nvPicPr>
          <p:cNvPr id="5" name="Picture 2" descr="C:\Documents and Settings\offitk\My Documents\My Pictures\PictureProject\0026\DSC_0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99" y="2362200"/>
            <a:ext cx="3488583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Documents and Settings\offitk\My Documents\My Pictures\PictureProject\0025\DSCN0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Documents and Settings\offitk\My Documents\My Pictures\2012_11_13\IMG_1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2136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38" name="AutoShape 2" descr="https://mai1.mskcc.org/OWA/attachment.ashx?id=RgAAAABLlU5TmC0bRpNX2oSkfXa8BwDlxPYAK912SaDEP3oBGi1iAAAAAPBGAADclRA6qSxiSJzanqlFdme7AaeuQxK3AAAJ&amp;attcnt=1&amp;attid0=EADMUnUIzi02SrCI0IGZ1NJo"/>
          <p:cNvSpPr>
            <a:spLocks noChangeAspect="1" noChangeArrowheads="1"/>
          </p:cNvSpPr>
          <p:nvPr/>
        </p:nvSpPr>
        <p:spPr bwMode="auto">
          <a:xfrm>
            <a:off x="155575" y="-4572000"/>
            <a:ext cx="12192000" cy="952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Documents and Settings\offitk\My Documents\My Pictures\PictureProject\0026\DSC_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5760452" cy="4942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Documents and Settings\offitk\My Documents\My Pictures\PictureProject\0026\DSC_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523999"/>
            <a:ext cx="4800600" cy="4781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Dawn-Day-Dawn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Documents and Settings\offitk\My Documents\My Pictures\2012_11_12\MVI_1458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5122334" y="2836334"/>
            <a:ext cx="5147732" cy="2895600"/>
          </a:xfrm>
          <a:prstGeom prst="rect">
            <a:avLst/>
          </a:prstGeom>
          <a:noFill/>
        </p:spPr>
      </p:pic>
      <p:pic>
        <p:nvPicPr>
          <p:cNvPr id="5" name="Picture 3" descr="C:\Documents and Settings\offitk\My Documents\My Pictures\PictureProject\0027\DSC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28184" y="2834217"/>
            <a:ext cx="5380567" cy="3124200"/>
          </a:xfrm>
          <a:prstGeom prst="rect">
            <a:avLst/>
          </a:prstGeom>
          <a:noFill/>
        </p:spPr>
      </p:pic>
      <p:pic>
        <p:nvPicPr>
          <p:cNvPr id="1027" name="Picture 3" descr="C:\Documents and Settings\offitk\My Documents\My Pictures\PictureProject\0027\DSC_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095500" y="2781300"/>
            <a:ext cx="51816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py of DiamondRingfiirst201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76400" y="1524000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Documents and Settings\offitk\Desktop\ECLIPSE2012\DiamondRingfiirst2012cap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296" y="990600"/>
            <a:ext cx="9185296" cy="516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offitk\Desktop\ECLIPSE2012\DiamondRingfiirst2012capt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1219200"/>
            <a:ext cx="10023403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offitk\Desktop\ECLIPSE2012\DiamondRingfiirst2012capt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144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19</Words>
  <Application>Microsoft Office PowerPoint</Application>
  <PresentationFormat>On-screen Show (4:3)</PresentationFormat>
  <Paragraphs>8</Paragraphs>
  <Slides>23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Package</vt:lpstr>
      <vt:lpstr>koffit@mskcc.org</vt:lpstr>
      <vt:lpstr>Sunspots!</vt:lpstr>
      <vt:lpstr>Slide 3</vt:lpstr>
      <vt:lpstr>Slide 4</vt:lpstr>
      <vt:lpstr>Dawn-Day-Dawn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Dueling Diamonds</vt:lpstr>
      <vt:lpstr>Corona Shape 2009 vs 2012</vt:lpstr>
      <vt:lpstr>Slide 21</vt:lpstr>
      <vt:lpstr>Slide 22</vt:lpstr>
      <vt:lpstr>Slide 23</vt:lpstr>
    </vt:vector>
  </TitlesOfParts>
  <Company>MSKCC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OFFITK</dc:creator>
  <cp:lastModifiedBy>OFFITK</cp:lastModifiedBy>
  <cp:revision>6</cp:revision>
  <dcterms:created xsi:type="dcterms:W3CDTF">2012-11-14T01:12:19Z</dcterms:created>
  <dcterms:modified xsi:type="dcterms:W3CDTF">2012-11-14T05:07:30Z</dcterms:modified>
</cp:coreProperties>
</file>